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2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8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Ведущие отрасли хозяйства
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96E-4184-8317-230F411D4E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96E-4184-8317-230F411D4E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96E-4184-8317-230F411D4EA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Сфера услуг </c:v>
                </c:pt>
                <c:pt idx="1">
                  <c:v>Промышленность</c:v>
                </c:pt>
                <c:pt idx="2">
                  <c:v>Сельское хозяйство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0.64000000000000024</c:v>
                </c:pt>
                <c:pt idx="1">
                  <c:v>0.31000000000000011</c:v>
                </c:pt>
                <c:pt idx="2">
                  <c:v>1.0000000000000004E-2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FF-4088-B11B-132A056ED0B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7932362411863"/>
          <c:y val="0.45116079593831798"/>
          <c:w val="0.24681522877027925"/>
          <c:h val="0.236614784414601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Ведущие отрасли хозяйства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8F1-43C4-8E10-6B89D2943C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8F1-43C4-8E10-6B89D2943C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8F1-43C4-8E10-6B89D2943CD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Сфера услуг</c:v>
                </c:pt>
                <c:pt idx="1">
                  <c:v>Промышленность</c:v>
                </c:pt>
                <c:pt idx="2">
                  <c:v>Сельское хозяйство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0.69000000000000017</c:v>
                </c:pt>
                <c:pt idx="1">
                  <c:v>0.27</c:v>
                </c:pt>
                <c:pt idx="2">
                  <c:v>4.0000000000000015E-2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2-4200-AA74-7FCC233194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326046681904952"/>
          <c:y val="0.40384867125984297"/>
          <c:w val="0.28423955395037159"/>
          <c:h val="0.237049407574423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52185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96609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80147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59087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1620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581287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62437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26686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46156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2491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018305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4B275-0893-4B7A-BFCD-782BCDBF446A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6119-CD9A-4906-9152-42C30279EA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2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elena692007@yandex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28217" y="3827735"/>
            <a:ext cx="58593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Добрый день!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«Бразилия и Мексика как ведущие страны Латинской Америки»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7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1684" y="109433"/>
            <a:ext cx="37450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городского населения – 84%. Приток мигрантов из сельской местности неконтролируемый.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окраинах всех крупных городов – трущобы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фавелы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Крупнейшие города: Сан-Паулу, Рио-де-Жанейро.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юго-востоке и северо-востоке формируются мегалополисы.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" y="191321"/>
            <a:ext cx="5101344" cy="3097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" y="3771633"/>
            <a:ext cx="4274227" cy="2796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64" y="3566349"/>
            <a:ext cx="5213448" cy="32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87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43" y="253656"/>
            <a:ext cx="3911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– многонациональная страна.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язык – португальский.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Религиозный состав: преобладают католики, много протестантов.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1" y="3498025"/>
            <a:ext cx="6236677" cy="3264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14" y="163862"/>
            <a:ext cx="5022624" cy="2924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2203923"/>
            <a:ext cx="4477744" cy="2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0954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021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– страна с быстро развивающейся экономикой.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12279193"/>
              </p:ext>
            </p:extLst>
          </p:nvPr>
        </p:nvGraphicFramePr>
        <p:xfrm>
          <a:off x="140677" y="886543"/>
          <a:ext cx="8862646" cy="554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663851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98" y="87304"/>
            <a:ext cx="427134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первичной сферы: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из ведущих отраслей –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сельское хозяйство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растениеводстве выделяются кофе, апельсины, соя, сахарный тростник, какао, табак, бананы, кукуруза, фасоль.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животноводстве – скотоводство, птицеводство и свиноводство.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/>
          <a:stretch/>
        </p:blipFill>
        <p:spPr>
          <a:xfrm>
            <a:off x="95532" y="2836639"/>
            <a:ext cx="5868540" cy="3966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6" y="3399385"/>
            <a:ext cx="4138246" cy="3103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>
          <a:xfrm>
            <a:off x="4421874" y="52134"/>
            <a:ext cx="4701285" cy="28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6383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2985" y="150799"/>
            <a:ext cx="392062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тропических лесах 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Амазонии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бурно развивается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лесозаготовка. </a:t>
            </a:r>
          </a:p>
          <a:p>
            <a:pPr>
              <a:spcAft>
                <a:spcPts val="0"/>
              </a:spcAft>
            </a:pP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Значительна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горнодобывающая промышленность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Добываются разнообразные руды, золото, слюда, горный хрусталь. </a:t>
            </a: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Добычу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большей части руд контролируют иностранные корпорации. </a:t>
            </a: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шельфа Атлантического океана добывают нефть.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31067"/>
            <a:ext cx="4953357" cy="3181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04" y="3762390"/>
            <a:ext cx="5181109" cy="3072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2909390"/>
            <a:ext cx="4290645" cy="37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9215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786" y="12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вторичной сферы: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Ведущая отрасль –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машиностроение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(электротехника, автомобилестроение, судостроение, станкостроение, авиастроение, железнодорожное машиностроение).  Почти вся продукция производится на филиалах крупнейших иностранных корпораций, но из собственных комплектующих деталей.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центры машиностроения: Рио-де-Жанейро, Белу-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Оризонти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Куритиба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Порту-Алегри, Сальвадор,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Манаус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др.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13" y="3176954"/>
            <a:ext cx="5456562" cy="3634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01" y="36125"/>
            <a:ext cx="4528331" cy="3023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" y="3655530"/>
            <a:ext cx="4318382" cy="28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7822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122" y="776460"/>
            <a:ext cx="35520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Бурно развивается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металлургия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По объемам выплавки чугуна ­– 6 место в мире, стали – 10 место. Черная металлургия Бразилии хорошо обеспечена сырьем, но испытывает дефицит топлива.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52" y="58613"/>
            <a:ext cx="5251941" cy="3692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3440369"/>
            <a:ext cx="5990492" cy="33658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37384" y="4281302"/>
            <a:ext cx="3106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Среди отраслей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цветной металлургии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наиболее развита алюминиевая промышленность благодаря крупным ГЭС и добыче бокситов.</a:t>
            </a:r>
          </a:p>
        </p:txBody>
      </p:sp>
    </p:spTree>
    <p:extLst>
      <p:ext uri="{BB962C8B-B14F-4D97-AF65-F5344CB8AC3E}">
        <p14:creationId xmlns:p14="http://schemas.microsoft.com/office/powerpoint/2010/main" val="4279612769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2892" y="332433"/>
            <a:ext cx="27197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Развивается 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химическая промышленность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Крупнейшие центры: пригороды Сан-Паулу, Рио-де-Жанейро,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Куритибы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Сальвадора, Ресифи.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" y="61482"/>
            <a:ext cx="5789157" cy="3338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51" y="3165231"/>
            <a:ext cx="5474474" cy="36588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738" y="3829125"/>
            <a:ext cx="32355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Энергетика.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ГЭС – 93%. Крупнейшие ГЭС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Итайпу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Тукуруи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«Белу-Монти» сооружены на Паране и притоках Амазонки.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ТЭС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работают на угле, есть одна АЭС.</a:t>
            </a:r>
          </a:p>
        </p:txBody>
      </p:sp>
    </p:spTree>
    <p:extLst>
      <p:ext uri="{BB962C8B-B14F-4D97-AF65-F5344CB8AC3E}">
        <p14:creationId xmlns:p14="http://schemas.microsoft.com/office/powerpoint/2010/main" val="87339648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7108" y="214176"/>
            <a:ext cx="36605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топлива 90% бразильского автопарка использует тростниковый спирт.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Высоким уровнем развития характеризуется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лесная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(перерабатывающая),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легкая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пищевая промышленности.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4228"/>
            <a:ext cx="5133570" cy="343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66" y="2823313"/>
            <a:ext cx="6412523" cy="39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99725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24" y="173394"/>
            <a:ext cx="35872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третичной сферы: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Ведущий вид транспорта – автомобильный. Сеть автомобильных дорог высокого качества – на атлантическом побережье, в глубинных районах – грунтовые дороги.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58861" y="3744573"/>
            <a:ext cx="4044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 железнодорожный, авиационный, речной и морской транспорт.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Крупнейшие морские порты 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Тубаран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Сан-Луис,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Сантус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Рио-де-Жанейро.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Крупнейшие аэропорты в Рио-де-Жанейро, Сан-Паулу, Сальвадоре, Бразилии.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3324434"/>
            <a:ext cx="4923692" cy="3282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6" y="251612"/>
            <a:ext cx="5486400" cy="28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87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61870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Для изучения темы необходимо рассмотреть теорию, составить конспект. Отправить фотоотчет на мою электронную почту до </a:t>
            </a:r>
            <a:r>
              <a:rPr lang="ru-RU" sz="3600" b="1" dirty="0"/>
              <a:t>15.00: </a:t>
            </a:r>
            <a:r>
              <a:rPr lang="en-US" sz="3600" u="sng" dirty="0" err="1">
                <a:hlinkClick r:id="rId2"/>
              </a:rPr>
              <a:t>elena</a:t>
            </a:r>
            <a:r>
              <a:rPr lang="ru-RU" sz="3600" u="sng" dirty="0">
                <a:hlinkClick r:id="rId2"/>
              </a:rPr>
              <a:t>692007@</a:t>
            </a:r>
            <a:r>
              <a:rPr lang="en-US" sz="3600" u="sng" dirty="0" err="1">
                <a:hlinkClick r:id="rId2"/>
              </a:rPr>
              <a:t>yandex</a:t>
            </a:r>
            <a:r>
              <a:rPr lang="ru-RU" sz="3600" u="sng" dirty="0">
                <a:hlinkClick r:id="rId2"/>
              </a:rPr>
              <a:t>.</a:t>
            </a:r>
            <a:r>
              <a:rPr lang="en-US" sz="3600" u="sng" dirty="0" err="1">
                <a:hlinkClick r:id="rId2"/>
              </a:rPr>
              <a:t>ru</a:t>
            </a:r>
            <a:r>
              <a:rPr lang="ru-RU" dirty="0"/>
              <a:t/>
            </a:r>
            <a:br>
              <a:rPr lang="ru-RU" dirty="0"/>
            </a:br>
            <a:r>
              <a:rPr lang="ru-RU" sz="3600" u="sng" dirty="0"/>
              <a:t>Обязательно в отчете указываем дату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112167"/>
            <a:ext cx="7886700" cy="306479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Цель урока: формирование </a:t>
            </a:r>
            <a:r>
              <a:rPr lang="ru-RU" sz="3200" dirty="0"/>
              <a:t>у </a:t>
            </a:r>
            <a:r>
              <a:rPr lang="ru-RU" sz="3200" dirty="0" smtClean="0"/>
              <a:t>обучающихся </a:t>
            </a:r>
            <a:r>
              <a:rPr lang="ru-RU" sz="3200" dirty="0"/>
              <a:t>общих представлений об основных особенностях стран </a:t>
            </a:r>
            <a:r>
              <a:rPr lang="ru-RU" sz="3200" dirty="0" smtClean="0"/>
              <a:t>региона.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28860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18627"/>
            <a:ext cx="8358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Сан-Паулу находится одна из крупнейших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фондовых бирж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развивающегося мира. Наращивают активы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коммерческие банки.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7" y="874142"/>
            <a:ext cx="8905360" cy="59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01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2572" y="2359112"/>
            <a:ext cx="2503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туризм.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2247039"/>
            <a:ext cx="3208553" cy="2140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90" y="2"/>
            <a:ext cx="2719914" cy="2203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95" y="4430219"/>
            <a:ext cx="2960693" cy="2404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-15495"/>
            <a:ext cx="3208553" cy="2219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" y="4423179"/>
            <a:ext cx="3215165" cy="2411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85" y="2247039"/>
            <a:ext cx="2956503" cy="2140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86" y="2888646"/>
            <a:ext cx="2624045" cy="39459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94" y="0"/>
            <a:ext cx="2960925" cy="22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947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371" y="88362"/>
            <a:ext cx="434539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Экономические районы Бразилии: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Юго-Восток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современное «ядро» страны. Здесь проживает более 40% населения. Производится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80%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промышленной продукции и 70% сельскохозяйственной продукции.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Северо-Восток – историческое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«ядро» страны. Аграрная специализация.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самый «белый» район страны. Специализируется на продукции машиностроения и сельского хозяйства.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Центро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-Запад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наименее освоенный район страны. Пастбищное мясное скотоводство.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Север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район наиболее интенсивного освоения. Создана свободная экономическая зона «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Манаус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для вложения иностранных инвестиций.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69" y="830179"/>
            <a:ext cx="4691231" cy="46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90749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51" y="-12484"/>
            <a:ext cx="8951495" cy="188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Мексика.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или Мексиканские Соединенные штаты. Площадь территории около 2 млн.км</a:t>
            </a:r>
            <a:r>
              <a:rPr lang="ru-RU" sz="19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на севере граничит с США, на юге – со странами Центральной Америки. 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востока омывается водами Атлантического океана, с запада – Тихого.</a:t>
            </a:r>
          </a:p>
          <a:p>
            <a:pPr>
              <a:spcAft>
                <a:spcPts val="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Столица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Мехико.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"/>
          <a:stretch/>
        </p:blipFill>
        <p:spPr>
          <a:xfrm>
            <a:off x="1118938" y="1885460"/>
            <a:ext cx="7844587" cy="4911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515"/>
            <a:ext cx="2489819" cy="24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0796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25" y="453632"/>
            <a:ext cx="3886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– историческая наследница нескольких индейских государств.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Приобрела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независимость от Испании в 1821 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24074" y="3824606"/>
            <a:ext cx="29477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–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федеративная республика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состоящая из 31 штата и федерального столичного округа.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государства – президент.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" y="2512127"/>
            <a:ext cx="5881438" cy="4269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75" y="59489"/>
            <a:ext cx="4968836" cy="3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4980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21" y="144703"/>
            <a:ext cx="8903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Природно-ресурсный потенциал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имеет большие запасы полезных ископаемых: нефти, природного газа, руд разнообразных цветных металлов, серы, графита.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3" y="1206130"/>
            <a:ext cx="8458200" cy="55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4363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758" y="127338"/>
            <a:ext cx="8626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благоприятными агроклиматическими ресурсами обладает центральная часть Мексиканского нагорья – Центральная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 плодородными вулканическими почвами.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сравнительно бедна водными и лесными ресурсами.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0" y="1446070"/>
            <a:ext cx="8010036" cy="53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17057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598" y="523392"/>
            <a:ext cx="36715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населения – 109 млн. человек.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 размещено неравномерно.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плотность населения – 56 чел/км</a:t>
            </a:r>
            <a:r>
              <a:rPr 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Внутренний тип расселения.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городского населения – 76%.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" y="3681661"/>
            <a:ext cx="6356314" cy="3128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27" y="-7943"/>
            <a:ext cx="5994164" cy="4076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04442" y="4320752"/>
            <a:ext cx="27395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Характерна «ложная» урбанизация.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Крупнейший город – Мехико.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Наблюдается естественный прирост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750177358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0619" y="48128"/>
            <a:ext cx="450525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– страна интенсивной эмиграции населения. Подавляющая часть эмигрантов направляется в США.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 Мексики характеризуется сложным расовым составом.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Примерно 75% – испано-индейские метисы, 14% – индейцы, 10% – «белые».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Официальный язык – испанский.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Религиозный состав: 90% – католики, 5% – протестанты.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" y="3663378"/>
            <a:ext cx="4339389" cy="2892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8" y="149385"/>
            <a:ext cx="4356779" cy="3267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87" y="3663378"/>
            <a:ext cx="4348843" cy="289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0020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2933007"/>
              </p:ext>
            </p:extLst>
          </p:nvPr>
        </p:nvGraphicFramePr>
        <p:xfrm>
          <a:off x="1" y="529390"/>
          <a:ext cx="9144000" cy="576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1704412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9851" y="3710324"/>
            <a:ext cx="24063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0850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План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Мексика.</a:t>
            </a:r>
          </a:p>
        </p:txBody>
      </p:sp>
    </p:spTree>
    <p:extLst>
      <p:ext uri="{BB962C8B-B14F-4D97-AF65-F5344CB8AC3E}">
        <p14:creationId xmlns:p14="http://schemas.microsoft.com/office/powerpoint/2010/main" val="31609502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10" y="114876"/>
            <a:ext cx="4257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первичной сферы: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Сельское хозяйство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одна из ведущих отраслей хозяйства Мексики.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 сельскохозяйственный район – Центральная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Здесь выращивают кукурузу, просо, сахарный тростник, арахис, овощи и плоды.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23" y="3299773"/>
            <a:ext cx="6191250" cy="3486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02" y="114876"/>
            <a:ext cx="4624924" cy="3085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" y="2977198"/>
            <a:ext cx="4157724" cy="28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63239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4389" y="204603"/>
            <a:ext cx="36850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Хорошо увлажняемые восточное и южное побережье специализируется на интенсивном плантационном растениеводстве (рис, кофе, табак, кунжут).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засушливой северной части выращивают пшеницу, кукурузу, рис, хлопчатник, томаты,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сакатон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агаву.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" y="49753"/>
            <a:ext cx="4967553" cy="3324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25" y="3506279"/>
            <a:ext cx="5836486" cy="3278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" y="3770764"/>
            <a:ext cx="4121522" cy="27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01545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505" y="130238"/>
            <a:ext cx="409073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животноводстве – разведение крупного рогатого скота, птицы, свиней, овец и коз.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Мексика занимает 3 место в Латинской Америке по улову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рыбы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 добыче креветок и других тропических морепродуктов – 1 место.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25" y="0"/>
            <a:ext cx="4780548" cy="3585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62" y="3767517"/>
            <a:ext cx="3849538" cy="2803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2891966"/>
            <a:ext cx="5792937" cy="38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15462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6190" y="215082"/>
            <a:ext cx="39222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Значительную роль играет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горнодобывающая промышленность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Добыча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нефти и природного газа на побережье Мексиканского залива контролируется государственной корпорацией. Большая часть рудных месторождений принадлежит иностранным корпорациям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" y="51450"/>
            <a:ext cx="4665601" cy="3497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" y="3633536"/>
            <a:ext cx="4665601" cy="3140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40" y="3633535"/>
            <a:ext cx="4265196" cy="31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7175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148" y="330355"/>
            <a:ext cx="2797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вторичной сферы: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Энергетика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«база» для развития остальных отраслей.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тип электростанций – ТЭС.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20" y="107083"/>
            <a:ext cx="5772807" cy="3863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" y="3078653"/>
            <a:ext cx="5465526" cy="36710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12075" y="4344405"/>
            <a:ext cx="32276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базе собственной нефти возникла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химическая промышленность.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Производятся азотные удобрения, полимерные материалы. Развивается тонкая химия. </a:t>
            </a:r>
          </a:p>
        </p:txBody>
      </p:sp>
    </p:spTree>
    <p:extLst>
      <p:ext uri="{BB962C8B-B14F-4D97-AF65-F5344CB8AC3E}">
        <p14:creationId xmlns:p14="http://schemas.microsoft.com/office/powerpoint/2010/main" val="2863938712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1260" y="186629"/>
            <a:ext cx="38380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Машиностроение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развивается благодаря иностранному капиталу.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Ведущие отрасли – автомобилестроение и электроника (пригороды Мехико и Гвадалахары) имеют экспортную направленность.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3" y="2805029"/>
            <a:ext cx="6701587" cy="3980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" y="64649"/>
            <a:ext cx="5056432" cy="32244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473" y="4038141"/>
            <a:ext cx="21536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цветная металлургия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почти полностью контролируются иностранным капиталом. </a:t>
            </a:r>
          </a:p>
        </p:txBody>
      </p:sp>
    </p:spTree>
    <p:extLst>
      <p:ext uri="{BB962C8B-B14F-4D97-AF65-F5344CB8AC3E}">
        <p14:creationId xmlns:p14="http://schemas.microsoft.com/office/powerpoint/2010/main" val="1776853792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8" y="3207070"/>
            <a:ext cx="5378116" cy="3587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05" y="40320"/>
            <a:ext cx="5263662" cy="31192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072" y="5303362"/>
            <a:ext cx="3474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Ведущие отрасли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 промышленности: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сахарная, кофейная, плодоконсервная.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177" y="228678"/>
            <a:ext cx="3335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Легкая промышленность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основном работает на экспорт. Крупнейший центр – город Пуэбло.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" y="1894163"/>
            <a:ext cx="3931698" cy="29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08671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1527" y="-38854"/>
            <a:ext cx="47524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Отрасли третичной сферы: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вид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транспорта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автомобильный. Основные транспортные магистрали протянулись к границе США.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Морской транспорт обеспечивает внешнеторговые связи. Порты на атлантическом побережье 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Веракрус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Тампико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на тихоокеанском –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Салина-Крус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Мансанильо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Масатлан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Крупнейшие аэропорты в Мехико, Гвадалахаре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Монтеррее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35" y="3434556"/>
            <a:ext cx="6509084" cy="3375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" y="96250"/>
            <a:ext cx="4339689" cy="36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255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91787"/>
            <a:ext cx="8061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Самая развитая отрасль сферы услуг –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международный туризм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20" y="565970"/>
            <a:ext cx="3069283" cy="1977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21" y="2626686"/>
            <a:ext cx="3069283" cy="2020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02" y="2648246"/>
            <a:ext cx="2792900" cy="1999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8" y="553454"/>
            <a:ext cx="2843761" cy="1989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" y="2626686"/>
            <a:ext cx="3033172" cy="2020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8" y="4730924"/>
            <a:ext cx="2785654" cy="2051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" y="555934"/>
            <a:ext cx="3019926" cy="1961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" y="4732760"/>
            <a:ext cx="3019926" cy="20547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20" y="4730925"/>
            <a:ext cx="3069283" cy="20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07715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Баранчиков </a:t>
            </a:r>
            <a:r>
              <a:rPr lang="ru-RU" dirty="0"/>
              <a:t>Е.В География: учебник для студентов учреждений среднего профессионального образования.- М.: Академия, 2016.- 320с</a:t>
            </a:r>
            <a:r>
              <a:rPr lang="ru-RU" dirty="0" smtClean="0"/>
              <a:t>.</a:t>
            </a:r>
          </a:p>
          <a:p>
            <a:pPr lvl="0"/>
            <a:r>
              <a:rPr lang="en-US" dirty="0"/>
              <a:t>https://23.edu-reg.ru/shellserver?id=31996&amp;module_id=1265841#1265841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666234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785" y="0"/>
            <a:ext cx="8862646" cy="188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300"/>
              </a:spcAft>
              <a:buFont typeface="+mj-lt"/>
              <a:buAutoNum type="arabicPeriod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Бразилия.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(Федеративная Республика Бразилия) – крупнейшая страна Латинской Америки. Площадь территории 8,5 млн.км</a:t>
            </a:r>
            <a:r>
              <a:rPr lang="ru-RU" sz="19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(5 место в мире). </a:t>
            </a: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занимает почти половину площади материка Южная Америка, граничит со всеми южноамериканскими странами, кроме Чили и Эквадора. </a:t>
            </a: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востока омывается водами Атлантического океана.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2874656" y="1880750"/>
            <a:ext cx="6105525" cy="4828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446"/>
            <a:ext cx="2850906" cy="2850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5372"/>
            <a:ext cx="3233371" cy="32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8296"/>
      </p:ext>
    </p:extLst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smtClean="0"/>
              <a:t>за внимание!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88358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92" y="101715"/>
            <a:ext cx="4654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– бывшая колония Португалии, стала независимой в 1822 г.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1960 году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столица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была перенесена из Рио-де-Жанейро в город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построенный специально для этого в центральной части страны.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932"/>
            <a:ext cx="6238910" cy="3493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79" y="3872098"/>
            <a:ext cx="4514022" cy="3009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65" y="0"/>
            <a:ext cx="4118335" cy="29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2662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8154" y="86631"/>
            <a:ext cx="39858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–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федеративная республика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состоящая из 30 штатов и федерального столичного округа.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государства – президент.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67904"/>
            <a:ext cx="4935415" cy="6719758"/>
          </a:xfrm>
          <a:prstGeom prst="rect">
            <a:avLst/>
          </a:prstGeom>
        </p:spPr>
      </p:pic>
      <p:pic>
        <p:nvPicPr>
          <p:cNvPr id="6" name="Рисунок 5" descr="Jair_Bolsonaro.jpg"/>
          <p:cNvPicPr>
            <a:picLocks noChangeAspect="1"/>
          </p:cNvPicPr>
          <p:nvPr/>
        </p:nvPicPr>
        <p:blipFill>
          <a:blip r:embed="rId3" cstate="print"/>
          <a:srcRect t="15124"/>
          <a:stretch>
            <a:fillRect/>
          </a:stretch>
        </p:blipFill>
        <p:spPr>
          <a:xfrm>
            <a:off x="5300958" y="1721829"/>
            <a:ext cx="3542790" cy="4590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8979" y="6318913"/>
            <a:ext cx="353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Жаир</a:t>
            </a:r>
            <a:r>
              <a:rPr lang="ru-RU" dirty="0" smtClean="0"/>
              <a:t> </a:t>
            </a:r>
            <a:r>
              <a:rPr lang="ru-RU" dirty="0" err="1" smtClean="0"/>
              <a:t>Болсонару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170168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1" y="190247"/>
            <a:ext cx="3856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Природно-ресурсный потенциал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обладает крупными запасами железных, марганцевых, никелевых, оловянных руд, драгоценных камней, слюды, горного хрусталя. Испытывает дефицит минерального топлива.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2" y="0"/>
            <a:ext cx="504464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6313" r="2209" b="3434"/>
          <a:stretch/>
        </p:blipFill>
        <p:spPr>
          <a:xfrm>
            <a:off x="152400" y="3166281"/>
            <a:ext cx="3856893" cy="3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8655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3661" y="772189"/>
            <a:ext cx="3513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Бразилия очень  богата водными ресурсами.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лесопокрытой площади Бразилия занимает 3 место в мире.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" y="58615"/>
            <a:ext cx="4986214" cy="3739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34" y="2895600"/>
            <a:ext cx="6960903" cy="39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69027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92" y="48734"/>
            <a:ext cx="41649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населения – 188 млн. человек (5 место в мире).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 размещено неравномерно. На побережье Атлантического океана сосредоточено 70% населения. Средняя плотность населения – 22 чел/км</a:t>
            </a:r>
            <a:r>
              <a:rPr 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Естественный прирост населения – 2,4 млн. человек ежегодно. Средняя продолжительность жизни – 71 год. Высокая младенческая смертность.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56" y="23444"/>
            <a:ext cx="4784576" cy="4525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4135004"/>
            <a:ext cx="5439508" cy="27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950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1328</Words>
  <Application>Microsoft Office PowerPoint</Application>
  <PresentationFormat>Экран (4:3)</PresentationFormat>
  <Paragraphs>122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Для изучения темы необходимо рассмотреть теорию, составить конспект. Отправить фотоотчет на мою электронную почту до 15.00: elena692007@yandex.ru Обязательно в отчете указываем дату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Евстигнеев</dc:creator>
  <cp:lastModifiedBy>Семинякина Елена Борисовна</cp:lastModifiedBy>
  <cp:revision>57</cp:revision>
  <dcterms:created xsi:type="dcterms:W3CDTF">2016-04-08T05:08:59Z</dcterms:created>
  <dcterms:modified xsi:type="dcterms:W3CDTF">2020-05-14T11:21:51Z</dcterms:modified>
</cp:coreProperties>
</file>